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61" r:id="rId6"/>
    <p:sldId id="260" r:id="rId7"/>
    <p:sldId id="259" r:id="rId8"/>
    <p:sldId id="258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6" autoAdjust="0"/>
    <p:restoredTop sz="94660"/>
  </p:normalViewPr>
  <p:slideViewPr>
    <p:cSldViewPr>
      <p:cViewPr varScale="1">
        <p:scale>
          <a:sx n="68" d="100"/>
          <a:sy n="68" d="100"/>
        </p:scale>
        <p:origin x="-8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704089C-6CFB-470E-A196-71C3FF08D909}" type="datetimeFigureOut">
              <a:rPr lang="en-029" smtClean="0"/>
              <a:t>04/03/2015</a:t>
            </a:fld>
            <a:endParaRPr lang="en-029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029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BC19A17-FFB3-49BA-84D2-17D0311C830D}" type="slidenum">
              <a:rPr lang="en-029" smtClean="0"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89C-6CFB-470E-A196-71C3FF08D909}" type="datetimeFigureOut">
              <a:rPr lang="en-029" smtClean="0"/>
              <a:t>04/03/2015</a:t>
            </a:fld>
            <a:endParaRPr lang="en-02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9A17-FFB3-49BA-84D2-17D0311C830D}" type="slidenum">
              <a:rPr lang="en-029" smtClean="0"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89C-6CFB-470E-A196-71C3FF08D909}" type="datetimeFigureOut">
              <a:rPr lang="en-029" smtClean="0"/>
              <a:t>04/03/2015</a:t>
            </a:fld>
            <a:endParaRPr lang="en-02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9A17-FFB3-49BA-84D2-17D0311C830D}" type="slidenum">
              <a:rPr lang="en-029" smtClean="0"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89C-6CFB-470E-A196-71C3FF08D909}" type="datetimeFigureOut">
              <a:rPr lang="en-029" smtClean="0"/>
              <a:t>04/03/2015</a:t>
            </a:fld>
            <a:endParaRPr lang="en-02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9A17-FFB3-49BA-84D2-17D0311C830D}" type="slidenum">
              <a:rPr lang="en-029" smtClean="0"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89C-6CFB-470E-A196-71C3FF08D909}" type="datetimeFigureOut">
              <a:rPr lang="en-029" smtClean="0"/>
              <a:t>04/03/2015</a:t>
            </a:fld>
            <a:endParaRPr lang="en-02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9A17-FFB3-49BA-84D2-17D0311C830D}" type="slidenum">
              <a:rPr lang="en-029" smtClean="0"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89C-6CFB-470E-A196-71C3FF08D909}" type="datetimeFigureOut">
              <a:rPr lang="en-029" smtClean="0"/>
              <a:t>04/03/2015</a:t>
            </a:fld>
            <a:endParaRPr lang="en-02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9A17-FFB3-49BA-84D2-17D0311C830D}" type="slidenum">
              <a:rPr lang="en-029" smtClean="0"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04089C-6CFB-470E-A196-71C3FF08D909}" type="datetimeFigureOut">
              <a:rPr lang="en-029" smtClean="0"/>
              <a:t>04/03/2015</a:t>
            </a:fld>
            <a:endParaRPr lang="en-029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BC19A17-FFB3-49BA-84D2-17D0311C830D}" type="slidenum">
              <a:rPr lang="en-029" smtClean="0"/>
              <a:t>‹#›</a:t>
            </a:fld>
            <a:endParaRPr lang="en-029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029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704089C-6CFB-470E-A196-71C3FF08D909}" type="datetimeFigureOut">
              <a:rPr lang="en-029" smtClean="0"/>
              <a:t>04/03/2015</a:t>
            </a:fld>
            <a:endParaRPr lang="en-029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029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BC19A17-FFB3-49BA-84D2-17D0311C830D}" type="slidenum">
              <a:rPr lang="en-029" smtClean="0"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89C-6CFB-470E-A196-71C3FF08D909}" type="datetimeFigureOut">
              <a:rPr lang="en-029" smtClean="0"/>
              <a:t>04/03/2015</a:t>
            </a:fld>
            <a:endParaRPr lang="en-029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9A17-FFB3-49BA-84D2-17D0311C830D}" type="slidenum">
              <a:rPr lang="en-029" smtClean="0"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89C-6CFB-470E-A196-71C3FF08D909}" type="datetimeFigureOut">
              <a:rPr lang="en-029" smtClean="0"/>
              <a:t>04/03/2015</a:t>
            </a:fld>
            <a:endParaRPr lang="en-02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9A17-FFB3-49BA-84D2-17D0311C830D}" type="slidenum">
              <a:rPr lang="en-029" smtClean="0"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89C-6CFB-470E-A196-71C3FF08D909}" type="datetimeFigureOut">
              <a:rPr lang="en-029" smtClean="0"/>
              <a:t>04/03/2015</a:t>
            </a:fld>
            <a:endParaRPr lang="en-02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19A17-FFB3-49BA-84D2-17D0311C830D}" type="slidenum">
              <a:rPr lang="en-029" smtClean="0"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704089C-6CFB-470E-A196-71C3FF08D909}" type="datetimeFigureOut">
              <a:rPr lang="en-029" smtClean="0"/>
              <a:t>04/03/2015</a:t>
            </a:fld>
            <a:endParaRPr lang="en-029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029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BC19A17-FFB3-49BA-84D2-17D0311C830D}" type="slidenum">
              <a:rPr lang="en-029" smtClean="0"/>
              <a:t>‹#›</a:t>
            </a:fld>
            <a:endParaRPr lang="en-029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029" dirty="0" smtClean="0"/>
              <a:t>Unsigned Binary Division</a:t>
            </a:r>
            <a:endParaRPr lang="en-029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029" dirty="0" smtClean="0"/>
              <a:t>Quiz</a:t>
            </a:r>
            <a:endParaRPr lang="en-029" dirty="0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8686800" y="2895600"/>
            <a:ext cx="457200" cy="1447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02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6000" dirty="0" smtClean="0"/>
              <a:t>Correct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638800"/>
            <a:ext cx="8382000" cy="935736"/>
          </a:xfrm>
        </p:spPr>
        <p:txBody>
          <a:bodyPr/>
          <a:lstStyle/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endParaRPr lang="en-029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dirty="0" smtClean="0"/>
              <a:t>The unsigned binary division uses :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029" dirty="0" smtClean="0">
                <a:hlinkClick r:id="rId2" action="ppaction://hlinksldjump"/>
              </a:rPr>
              <a:t>Dividends, divisors, partial products and remainders</a:t>
            </a:r>
            <a:endParaRPr lang="en-029" dirty="0" smtClean="0"/>
          </a:p>
          <a:p>
            <a:r>
              <a:rPr lang="en-029" dirty="0" smtClean="0">
                <a:hlinkClick r:id="rId2" action="ppaction://hlinksldjump"/>
              </a:rPr>
              <a:t>Dividends, partial remainders and partial products</a:t>
            </a:r>
            <a:endParaRPr lang="en-029" dirty="0" smtClean="0"/>
          </a:p>
          <a:p>
            <a:r>
              <a:rPr lang="en-029" dirty="0" smtClean="0">
                <a:hlinkClick r:id="rId3" action="ppaction://hlinksldjump"/>
              </a:rPr>
              <a:t>Quotients, remainders and partial remainders</a:t>
            </a:r>
            <a:endParaRPr lang="en-029" dirty="0" smtClean="0"/>
          </a:p>
          <a:p>
            <a:r>
              <a:rPr lang="en-029" dirty="0" smtClean="0">
                <a:hlinkClick r:id="rId2" action="ppaction://hlinksldjump"/>
              </a:rPr>
              <a:t>None of the above</a:t>
            </a:r>
            <a:endParaRPr lang="en-029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6000" dirty="0" smtClean="0"/>
              <a:t>Incorrect 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11795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029" sz="2400" dirty="0" smtClean="0"/>
              <a:t>The correct answer is:   </a:t>
            </a:r>
            <a:r>
              <a:rPr lang="en-029" sz="2400" dirty="0" smtClean="0"/>
              <a:t>Quotients, remainders and </a:t>
            </a:r>
            <a:r>
              <a:rPr lang="en-029" sz="2400" dirty="0" smtClean="0"/>
              <a:t>partial</a:t>
            </a:r>
          </a:p>
          <a:p>
            <a:pPr>
              <a:buNone/>
            </a:pPr>
            <a:r>
              <a:rPr lang="en-029" sz="2400" dirty="0" smtClean="0"/>
              <a:t>remainders</a:t>
            </a:r>
            <a:endParaRPr lang="en-029" sz="2400" dirty="0" smtClean="0"/>
          </a:p>
          <a:p>
            <a:pPr>
              <a:buNone/>
            </a:pPr>
            <a:r>
              <a:rPr lang="en-029" sz="2400" dirty="0" smtClean="0"/>
              <a:t> </a:t>
            </a:r>
            <a:endParaRPr lang="en-029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58674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029" sz="2800" dirty="0" smtClean="0">
                <a:hlinkClick r:id="rId2" action="ppaction://hlinksldjump"/>
              </a:rPr>
              <a:t>Return quiz</a:t>
            </a:r>
            <a:endParaRPr lang="en-029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6000" dirty="0" smtClean="0"/>
              <a:t>Correct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410200"/>
            <a:ext cx="8153400" cy="1164336"/>
          </a:xfrm>
        </p:spPr>
        <p:txBody>
          <a:bodyPr/>
          <a:lstStyle/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endParaRPr lang="en-029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The End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0"/>
            <a:ext cx="8305800" cy="124053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029" dirty="0" smtClean="0"/>
              <a:t>This quiz was presented to you by Aliyah Burnett, </a:t>
            </a:r>
            <a:r>
              <a:rPr lang="en-029" dirty="0" err="1" smtClean="0"/>
              <a:t>Amalia</a:t>
            </a:r>
            <a:r>
              <a:rPr lang="en-029" dirty="0" smtClean="0"/>
              <a:t> Boyce, </a:t>
            </a:r>
            <a:r>
              <a:rPr lang="en-029" dirty="0" err="1" smtClean="0"/>
              <a:t>Aaliyah</a:t>
            </a:r>
            <a:r>
              <a:rPr lang="en-029" dirty="0" smtClean="0"/>
              <a:t> Coward, Brittany </a:t>
            </a:r>
            <a:r>
              <a:rPr lang="en-029" dirty="0" err="1" smtClean="0"/>
              <a:t>Gilkes</a:t>
            </a:r>
            <a:r>
              <a:rPr lang="en-029" dirty="0" smtClean="0"/>
              <a:t> and Chad </a:t>
            </a:r>
            <a:r>
              <a:rPr lang="en-029" dirty="0" err="1" smtClean="0"/>
              <a:t>Larrier</a:t>
            </a:r>
            <a:r>
              <a:rPr lang="en-029" dirty="0" smtClean="0"/>
              <a:t>.</a:t>
            </a:r>
            <a:endParaRPr lang="en-029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Q is the ____ and M is the ____.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029" dirty="0" smtClean="0">
                <a:hlinkClick r:id="rId2" action="ppaction://hlinksldjump"/>
              </a:rPr>
              <a:t>Divisor, Dividend</a:t>
            </a:r>
            <a:endParaRPr lang="en-029" dirty="0" smtClean="0"/>
          </a:p>
          <a:p>
            <a:r>
              <a:rPr lang="en-029" dirty="0" smtClean="0">
                <a:hlinkClick r:id="rId3" action="ppaction://hlinksldjump"/>
              </a:rPr>
              <a:t>Dividend, Divisor</a:t>
            </a:r>
            <a:endParaRPr lang="en-029" dirty="0" smtClean="0"/>
          </a:p>
          <a:p>
            <a:r>
              <a:rPr lang="en-029" dirty="0" smtClean="0">
                <a:hlinkClick r:id="rId2" action="ppaction://hlinksldjump"/>
              </a:rPr>
              <a:t>A register, Number of bits</a:t>
            </a:r>
            <a:endParaRPr lang="en-029" dirty="0" smtClean="0"/>
          </a:p>
          <a:p>
            <a:r>
              <a:rPr lang="en-029" dirty="0" smtClean="0">
                <a:hlinkClick r:id="rId2" action="ppaction://hlinksldjump"/>
              </a:rPr>
              <a:t>Multiplier, Multiplicand</a:t>
            </a:r>
            <a:endParaRPr lang="en-029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6000" dirty="0" smtClean="0"/>
              <a:t>Incorrect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798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029" sz="2400" dirty="0" smtClean="0"/>
              <a:t>The correct answer is: Dividend, Divisor </a:t>
            </a:r>
            <a:endParaRPr lang="en-029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57150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029" sz="2800" dirty="0" smtClean="0">
                <a:hlinkClick r:id="rId2" action="ppaction://hlinksldjump"/>
              </a:rPr>
              <a:t>Return quiz</a:t>
            </a:r>
            <a:endParaRPr lang="en-029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6000" dirty="0" smtClean="0"/>
              <a:t>Correct 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943600"/>
            <a:ext cx="8458200" cy="6309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029" sz="2400" dirty="0" smtClean="0">
                <a:hlinkClick r:id="rId2" action="ppaction://hlinksldjump"/>
              </a:rPr>
              <a:t>Return quiz</a:t>
            </a:r>
            <a:endParaRPr lang="en-029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029" dirty="0" smtClean="0"/>
              <a:t>The bits in the dividend are examined right to left until the divisor cab divide the dividend.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971800"/>
            <a:ext cx="8153400" cy="3602736"/>
          </a:xfrm>
        </p:spPr>
        <p:txBody>
          <a:bodyPr/>
          <a:lstStyle/>
          <a:p>
            <a:r>
              <a:rPr lang="en-029" dirty="0" smtClean="0">
                <a:hlinkClick r:id="rId2" action="ppaction://hlinksldjump"/>
              </a:rPr>
              <a:t>True</a:t>
            </a:r>
            <a:endParaRPr lang="en-029" dirty="0" smtClean="0"/>
          </a:p>
          <a:p>
            <a:r>
              <a:rPr lang="en-029" dirty="0" smtClean="0">
                <a:hlinkClick r:id="rId3" action="ppaction://hlinksldjump"/>
              </a:rPr>
              <a:t>False</a:t>
            </a:r>
            <a:endParaRPr lang="en-029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6000" dirty="0" smtClean="0"/>
              <a:t>Incorrect 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11033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029" sz="2400" dirty="0" smtClean="0"/>
              <a:t>The correct answer is:  False</a:t>
            </a:r>
            <a:endParaRPr lang="en-029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57150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029" sz="2800" dirty="0" smtClean="0">
                <a:hlinkClick r:id="rId2" action="ppaction://hlinksldjump"/>
              </a:rPr>
              <a:t>Return to quiz</a:t>
            </a:r>
            <a:endParaRPr lang="en-029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6000" dirty="0" smtClean="0"/>
              <a:t>Correct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181600"/>
            <a:ext cx="8153400" cy="13929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029" dirty="0" smtClean="0"/>
              <a:t>The quotient is found in the Q register while the remainder is located in the A register. 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819400"/>
            <a:ext cx="8305800" cy="3755136"/>
          </a:xfrm>
        </p:spPr>
        <p:txBody>
          <a:bodyPr/>
          <a:lstStyle/>
          <a:p>
            <a:r>
              <a:rPr lang="en-029" dirty="0" smtClean="0">
                <a:hlinkClick r:id="rId2" action="ppaction://hlinksldjump"/>
              </a:rPr>
              <a:t>True</a:t>
            </a:r>
            <a:r>
              <a:rPr lang="en-029" dirty="0" smtClean="0"/>
              <a:t> </a:t>
            </a:r>
          </a:p>
          <a:p>
            <a:r>
              <a:rPr lang="en-029" dirty="0" smtClean="0">
                <a:hlinkClick r:id="rId3" action="ppaction://hlinksldjump"/>
              </a:rPr>
              <a:t>False</a:t>
            </a:r>
            <a:r>
              <a:rPr lang="en-029" dirty="0" smtClean="0"/>
              <a:t> </a:t>
            </a:r>
            <a:endParaRPr lang="en-029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6000" dirty="0" smtClean="0"/>
              <a:t>Incorrect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49424"/>
            <a:ext cx="8153400" cy="11033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029" sz="2400" dirty="0" smtClean="0"/>
              <a:t>The correct answer is:  True</a:t>
            </a:r>
            <a:endParaRPr lang="en-029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57150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029" sz="2800" dirty="0" smtClean="0">
                <a:hlinkClick r:id="rId2" action="ppaction://hlinksldjump"/>
              </a:rPr>
              <a:t>Return to quiz</a:t>
            </a:r>
            <a:endParaRPr lang="en-029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ustom 6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32525C"/>
      </a:hlink>
      <a:folHlink>
        <a:srgbClr val="32525C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1050</TotalTime>
  <Words>184</Words>
  <Application>Microsoft Office PowerPoint</Application>
  <PresentationFormat>On-screen Show (4:3)</PresentationFormat>
  <Paragraphs>46</Paragraphs>
  <Slides>14</Slides>
  <Notes>0</Notes>
  <HiddenSlides>8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Unsigned Binary Division</vt:lpstr>
      <vt:lpstr>Q is the ____ and M is the ____.</vt:lpstr>
      <vt:lpstr>Incorrect</vt:lpstr>
      <vt:lpstr>Correct </vt:lpstr>
      <vt:lpstr>The bits in the dividend are examined right to left until the divisor cab divide the dividend.</vt:lpstr>
      <vt:lpstr>Incorrect </vt:lpstr>
      <vt:lpstr>Correct</vt:lpstr>
      <vt:lpstr>The quotient is found in the Q register while the remainder is located in the A register. </vt:lpstr>
      <vt:lpstr>Incorrect</vt:lpstr>
      <vt:lpstr>Correct</vt:lpstr>
      <vt:lpstr>The unsigned binary division uses :</vt:lpstr>
      <vt:lpstr>Incorrect </vt:lpstr>
      <vt:lpstr>Correct</vt:lpstr>
      <vt:lpstr>The End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Unsigned Binary Division</dc:title>
  <dc:creator>Aliyah</dc:creator>
  <cp:lastModifiedBy>Aliyah</cp:lastModifiedBy>
  <cp:revision>43</cp:revision>
  <dcterms:created xsi:type="dcterms:W3CDTF">2015-04-03T20:46:38Z</dcterms:created>
  <dcterms:modified xsi:type="dcterms:W3CDTF">2015-04-04T14:17:20Z</dcterms:modified>
</cp:coreProperties>
</file>